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3" r:id="rId3"/>
    <p:sldId id="257" r:id="rId4"/>
    <p:sldId id="268" r:id="rId5"/>
    <p:sldId id="274" r:id="rId6"/>
    <p:sldId id="275" r:id="rId7"/>
    <p:sldId id="276" r:id="rId8"/>
    <p:sldId id="269" r:id="rId9"/>
    <p:sldId id="277" r:id="rId10"/>
    <p:sldId id="278" r:id="rId11"/>
    <p:sldId id="279" r:id="rId12"/>
    <p:sldId id="28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29" autoAdjust="0"/>
  </p:normalViewPr>
  <p:slideViewPr>
    <p:cSldViewPr>
      <p:cViewPr>
        <p:scale>
          <a:sx n="61" d="100"/>
          <a:sy n="61" d="100"/>
        </p:scale>
        <p:origin x="-110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0C3E5-32BD-4CDF-8592-6AAD2862BB03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FE3-4A58-40B9-8E44-0778F9C1E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8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6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5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9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5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7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7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5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7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9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0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9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176464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местоимения.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>
                <a:latin typeface="Book Antiqua" pitchFamily="18" charset="0"/>
              </a:rPr>
              <a:t>Проверь себя!</a:t>
            </a: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33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40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       Я</a:t>
            </a:r>
            <a:r>
              <a:rPr lang="ru-RU" dirty="0">
                <a:latin typeface="Book Antiqua" pitchFamily="18" charset="0"/>
              </a:rPr>
              <a:t>, они, </a:t>
            </a:r>
            <a:r>
              <a:rPr lang="ru-RU" b="1" dirty="0">
                <a:latin typeface="Book Antiqua" pitchFamily="18" charset="0"/>
              </a:rPr>
              <a:t>на,</a:t>
            </a:r>
            <a:r>
              <a:rPr lang="ru-RU" dirty="0">
                <a:latin typeface="Book Antiqua" pitchFamily="18" charset="0"/>
              </a:rPr>
              <a:t> ты (предлог)</a:t>
            </a:r>
          </a:p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       Я</a:t>
            </a:r>
            <a:r>
              <a:rPr lang="ru-RU" dirty="0">
                <a:latin typeface="Book Antiqua" pitchFamily="18" charset="0"/>
              </a:rPr>
              <a:t>, </a:t>
            </a:r>
            <a:r>
              <a:rPr lang="ru-RU" b="1" dirty="0">
                <a:latin typeface="Book Antiqua" pitchFamily="18" charset="0"/>
              </a:rPr>
              <a:t>Яна</a:t>
            </a:r>
            <a:r>
              <a:rPr lang="ru-RU" dirty="0">
                <a:latin typeface="Book Antiqua" pitchFamily="18" charset="0"/>
              </a:rPr>
              <a:t>, ты, вы (имя </a:t>
            </a:r>
            <a:r>
              <a:rPr lang="ru-RU" dirty="0" smtClean="0">
                <a:latin typeface="Book Antiqua" pitchFamily="18" charset="0"/>
              </a:rPr>
              <a:t>сущ.)</a:t>
            </a:r>
            <a:endParaRPr lang="ru-RU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dirty="0">
                <a:latin typeface="Book Antiqua" pitchFamily="18" charset="0"/>
              </a:rPr>
              <a:t>       </a:t>
            </a:r>
            <a:r>
              <a:rPr lang="ru-RU" dirty="0" smtClean="0">
                <a:latin typeface="Book Antiqua" pitchFamily="18" charset="0"/>
              </a:rPr>
              <a:t>Он</a:t>
            </a:r>
            <a:r>
              <a:rPr lang="ru-RU" dirty="0">
                <a:latin typeface="Book Antiqua" pitchFamily="18" charset="0"/>
              </a:rPr>
              <a:t>, она, </a:t>
            </a:r>
            <a:r>
              <a:rPr lang="ru-RU" b="1" dirty="0">
                <a:latin typeface="Book Antiqua" pitchFamily="18" charset="0"/>
              </a:rPr>
              <a:t>они</a:t>
            </a:r>
            <a:r>
              <a:rPr lang="ru-RU" dirty="0">
                <a:latin typeface="Book Antiqua" pitchFamily="18" charset="0"/>
              </a:rPr>
              <a:t>, оно (мн. ч.)</a:t>
            </a:r>
          </a:p>
          <a:p>
            <a:pPr marL="0" indent="0">
              <a:buNone/>
            </a:pPr>
            <a:r>
              <a:rPr lang="ru-RU" dirty="0">
                <a:latin typeface="Book Antiqua" pitchFamily="18" charset="0"/>
              </a:rPr>
              <a:t>       </a:t>
            </a:r>
            <a:r>
              <a:rPr lang="ru-RU" dirty="0" smtClean="0">
                <a:latin typeface="Book Antiqua" pitchFamily="18" charset="0"/>
              </a:rPr>
              <a:t>Мы</a:t>
            </a:r>
            <a:r>
              <a:rPr lang="ru-RU" dirty="0">
                <a:latin typeface="Book Antiqua" pitchFamily="18" charset="0"/>
              </a:rPr>
              <a:t>, </a:t>
            </a:r>
            <a:r>
              <a:rPr lang="ru-RU" b="1" dirty="0">
                <a:latin typeface="Book Antiqua" pitchFamily="18" charset="0"/>
              </a:rPr>
              <a:t>ясный</a:t>
            </a:r>
            <a:r>
              <a:rPr lang="ru-RU" dirty="0">
                <a:latin typeface="Book Antiqua" pitchFamily="18" charset="0"/>
              </a:rPr>
              <a:t>, вы, они (имя </a:t>
            </a:r>
            <a:r>
              <a:rPr lang="ru-RU" dirty="0" smtClean="0">
                <a:latin typeface="Book Antiqua" pitchFamily="18" charset="0"/>
              </a:rPr>
              <a:t>   </a:t>
            </a:r>
          </a:p>
          <a:p>
            <a:pPr marL="0" indent="0">
              <a:buNone/>
            </a:pPr>
            <a:r>
              <a:rPr lang="ru-RU" dirty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      </a:t>
            </a:r>
            <a:r>
              <a:rPr lang="ru-RU" dirty="0" err="1" smtClean="0">
                <a:latin typeface="Book Antiqua" pitchFamily="18" charset="0"/>
              </a:rPr>
              <a:t>прилаг</a:t>
            </a:r>
            <a:r>
              <a:rPr lang="ru-RU" dirty="0" smtClean="0">
                <a:latin typeface="Book Antiqua" pitchFamily="18" charset="0"/>
              </a:rPr>
              <a:t>.)</a:t>
            </a:r>
            <a:endParaRPr lang="ru-RU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dirty="0">
                <a:latin typeface="Book Antiqua" pitchFamily="18" charset="0"/>
              </a:rPr>
              <a:t>       </a:t>
            </a:r>
            <a:r>
              <a:rPr lang="ru-RU" dirty="0" smtClean="0">
                <a:latin typeface="Book Antiqua" pitchFamily="18" charset="0"/>
              </a:rPr>
              <a:t>Он</a:t>
            </a:r>
            <a:r>
              <a:rPr lang="ru-RU" dirty="0">
                <a:latin typeface="Book Antiqua" pitchFamily="18" charset="0"/>
              </a:rPr>
              <a:t>, она, они, </a:t>
            </a:r>
            <a:r>
              <a:rPr lang="ru-RU" b="1" dirty="0">
                <a:latin typeface="Book Antiqua" pitchFamily="18" charset="0"/>
              </a:rPr>
              <a:t>мы </a:t>
            </a:r>
            <a:r>
              <a:rPr lang="ru-RU" dirty="0">
                <a:latin typeface="Book Antiqua" pitchFamily="18" charset="0"/>
              </a:rPr>
              <a:t>(1 лицо)</a:t>
            </a:r>
          </a:p>
          <a:p>
            <a:endParaRPr lang="ru-RU" dirty="0"/>
          </a:p>
        </p:txBody>
      </p:sp>
      <p:pic>
        <p:nvPicPr>
          <p:cNvPr id="6146" name="Picture 2" descr="В Ивановской области просыпаются первоцветы (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10189"/>
            <a:ext cx="3168353" cy="303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3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Book Antiqua" pitchFamily="18" charset="0"/>
              </a:rPr>
              <a:t>Пословица – мудрость народная!</a:t>
            </a:r>
            <a:endParaRPr lang="ru-RU" sz="4000" b="1" dirty="0">
              <a:latin typeface="Book Antiqu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Как ты к людям,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так и люди к тебе.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6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Book Antiqua" pitchFamily="18" charset="0"/>
              </a:rPr>
              <a:t/>
            </a:r>
            <a:br>
              <a:rPr lang="ru-RU" sz="4000" b="1" dirty="0" smtClean="0">
                <a:latin typeface="Book Antiqua" pitchFamily="18" charset="0"/>
              </a:rPr>
            </a:br>
            <a:r>
              <a:rPr lang="ru-RU" sz="4000" b="1" dirty="0" smtClean="0">
                <a:latin typeface="Book Antiqua" pitchFamily="18" charset="0"/>
              </a:rPr>
              <a:t>Помните!!!</a:t>
            </a:r>
            <a:endParaRPr lang="ru-RU" sz="4000" b="1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Book Antiqua" pitchFamily="18" charset="0"/>
              </a:rPr>
              <a:t>Мне бы хотелось, чтобы вы чаще употребляли местоимение мы, </a:t>
            </a:r>
            <a:r>
              <a:rPr lang="ru-RU" sz="2800" dirty="0" smtClean="0">
                <a:latin typeface="Book Antiqua" pitchFamily="18" charset="0"/>
              </a:rPr>
              <a:t>реже -  </a:t>
            </a:r>
            <a:r>
              <a:rPr lang="ru-RU" sz="2800" dirty="0">
                <a:latin typeface="Book Antiqua" pitchFamily="18" charset="0"/>
              </a:rPr>
              <a:t>местоимение я.</a:t>
            </a:r>
          </a:p>
          <a:p>
            <a:pPr marL="0" indent="0" algn="ctr">
              <a:buNone/>
            </a:pPr>
            <a:r>
              <a:rPr lang="ru-RU" sz="3600" b="1" dirty="0">
                <a:latin typeface="Book Antiqua" pitchFamily="18" charset="0"/>
              </a:rPr>
              <a:t>Ведь: Я+Я = 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03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Book Antiqua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3568" y="1268760"/>
            <a:ext cx="7783776" cy="4857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i="1" dirty="0">
              <a:latin typeface="Book Antiqua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latin typeface="Book Antiqua" pitchFamily="18" charset="0"/>
                <a:cs typeface="Times New Roman" panose="02020603050405020304" pitchFamily="18" charset="0"/>
              </a:rPr>
              <a:t>Составить текст о зиме, используя личные местоимения.</a:t>
            </a:r>
          </a:p>
        </p:txBody>
      </p:sp>
      <p:pic>
        <p:nvPicPr>
          <p:cNvPr id="7172" name="Picture 4" descr="Школьные картинк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62589"/>
            <a:ext cx="2736304" cy="2400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Book Antiqua" pitchFamily="18" charset="0"/>
              </a:rPr>
              <a:t>Эпиграф урока</a:t>
            </a:r>
            <a:endParaRPr lang="ru-RU" sz="4000" b="1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16832"/>
            <a:ext cx="7211144" cy="420933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800" b="1" dirty="0">
                <a:latin typeface="Book Antiqua" pitchFamily="18" charset="0"/>
              </a:rPr>
              <a:t>Местоимения, подобно</a:t>
            </a:r>
            <a:endParaRPr lang="ru-RU" sz="2800" dirty="0">
              <a:latin typeface="Book Antiqua" pitchFamily="18" charset="0"/>
            </a:endParaRPr>
          </a:p>
          <a:p>
            <a:pPr marL="0" indent="0" algn="r">
              <a:buNone/>
            </a:pPr>
            <a:r>
              <a:rPr lang="ru-RU" sz="2800" b="1" dirty="0">
                <a:latin typeface="Book Antiqua" pitchFamily="18" charset="0"/>
              </a:rPr>
              <a:t>ярким лучам солнца, озаряя,</a:t>
            </a:r>
            <a:endParaRPr lang="ru-RU" sz="2800" dirty="0">
              <a:latin typeface="Book Antiqua" pitchFamily="18" charset="0"/>
            </a:endParaRPr>
          </a:p>
          <a:p>
            <a:pPr marL="0" indent="0" algn="r">
              <a:buNone/>
            </a:pPr>
            <a:r>
              <a:rPr lang="ru-RU" sz="2800" b="1" dirty="0">
                <a:latin typeface="Book Antiqua" pitchFamily="18" charset="0"/>
              </a:rPr>
              <a:t>высвечивают все уголки родного языка…</a:t>
            </a:r>
            <a:endParaRPr lang="ru-RU" sz="2800" dirty="0">
              <a:latin typeface="Book Antiqua" pitchFamily="18" charset="0"/>
            </a:endParaRPr>
          </a:p>
          <a:p>
            <a:pPr marL="0" indent="0" algn="r">
              <a:buNone/>
            </a:pPr>
            <a:endParaRPr lang="ru-RU" sz="2800" b="1" dirty="0" smtClean="0">
              <a:latin typeface="Book Antiqua" pitchFamily="18" charset="0"/>
            </a:endParaRPr>
          </a:p>
          <a:p>
            <a:pPr marL="0" indent="0" algn="r">
              <a:buNone/>
            </a:pPr>
            <a:endParaRPr lang="ru-RU" sz="2800" b="1" dirty="0">
              <a:latin typeface="Book Antiqua" pitchFamily="18" charset="0"/>
            </a:endParaRPr>
          </a:p>
          <a:p>
            <a:pPr marL="0" indent="0" algn="r">
              <a:buNone/>
            </a:pPr>
            <a:endParaRPr lang="ru-RU" sz="2800" b="1" dirty="0" smtClean="0">
              <a:latin typeface="Book Antiqua" pitchFamily="18" charset="0"/>
            </a:endParaRPr>
          </a:p>
          <a:p>
            <a:pPr marL="0" indent="0" algn="r">
              <a:buNone/>
            </a:pPr>
            <a:endParaRPr lang="ru-RU" sz="2800" b="1" dirty="0">
              <a:latin typeface="Book Antiqua" pitchFamily="18" charset="0"/>
            </a:endParaRPr>
          </a:p>
          <a:p>
            <a:pPr marL="0" indent="0" algn="r">
              <a:buNone/>
            </a:pPr>
            <a:r>
              <a:rPr lang="ru-RU" sz="2800" b="1" dirty="0" smtClean="0">
                <a:latin typeface="Book Antiqua" pitchFamily="18" charset="0"/>
              </a:rPr>
              <a:t>К</a:t>
            </a:r>
            <a:r>
              <a:rPr lang="ru-RU" sz="2800" b="1" dirty="0">
                <a:latin typeface="Book Antiqua" pitchFamily="18" charset="0"/>
              </a:rPr>
              <a:t>. Чуковский.</a:t>
            </a:r>
            <a:endParaRPr lang="ru-RU" sz="2800" dirty="0">
              <a:latin typeface="Book Antiqua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1028" name="Picture 4" descr="солнце рисунок - Поиск в Google (с изображениями) | Картинки, Для детей,  Смайл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3" y="3356992"/>
            <a:ext cx="245711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0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pPr marL="0" indent="0">
              <a:buNone/>
            </a:pPr>
            <a:r>
              <a:rPr lang="ru-RU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latin typeface="Book Antiqua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b="1" i="1" dirty="0" smtClean="0">
                <a:latin typeface="Book Antiqua" pitchFamily="18" charset="0"/>
                <a:cs typeface="Times New Roman" panose="02020603050405020304" pitchFamily="18" charset="0"/>
              </a:rPr>
              <a:t>1) Знать что такое местоимение?</a:t>
            </a:r>
          </a:p>
          <a:p>
            <a:endParaRPr lang="ru-RU" sz="2800" b="1" i="1" dirty="0">
              <a:latin typeface="Book Antiqu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Book Antiqua" pitchFamily="18" charset="0"/>
                <a:cs typeface="Times New Roman" panose="02020603050405020304" pitchFamily="18" charset="0"/>
              </a:rPr>
              <a:t>   2) </a:t>
            </a:r>
            <a:r>
              <a:rPr lang="ru-RU" sz="2800" b="1" i="1" dirty="0">
                <a:latin typeface="Book Antiqua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Book Antiqua" pitchFamily="18" charset="0"/>
                <a:cs typeface="Times New Roman" panose="02020603050405020304" pitchFamily="18" charset="0"/>
              </a:rPr>
              <a:t>меть определять морфологические    </a:t>
            </a:r>
          </a:p>
          <a:p>
            <a:pPr marL="0" indent="0">
              <a:buNone/>
            </a:pPr>
            <a:r>
              <a:rPr lang="ru-RU" sz="2800" b="1" i="1" dirty="0">
                <a:latin typeface="Book Antiqu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Book Antiqua" pitchFamily="18" charset="0"/>
                <a:cs typeface="Times New Roman" panose="02020603050405020304" pitchFamily="18" charset="0"/>
              </a:rPr>
              <a:t>      признаки местоимений.</a:t>
            </a:r>
          </a:p>
          <a:p>
            <a:endParaRPr lang="ru-RU" sz="2800" b="1" i="1" dirty="0">
              <a:latin typeface="Book Antiqu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Book Antiqua" pitchFamily="18" charset="0"/>
                <a:cs typeface="Times New Roman" panose="02020603050405020304" pitchFamily="18" charset="0"/>
              </a:rPr>
              <a:t>   3)  Выявить роль местоимений в языке.</a:t>
            </a:r>
          </a:p>
          <a:p>
            <a:endParaRPr lang="ru-RU" sz="2800" b="1" i="1" dirty="0">
              <a:latin typeface="Book Antiqu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i="1" dirty="0" smtClean="0">
              <a:latin typeface="Book Antiqua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Book Antiqua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Школьные картинки для оформления. Крутые изображени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98698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18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Местоимение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dirty="0" smtClean="0"/>
              <a:t>		     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лицо	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			 мы</a:t>
            </a:r>
          </a:p>
          <a:p>
            <a:pPr marL="0" indent="0">
              <a:buNone/>
            </a:pP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лицо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ты			 вы</a:t>
            </a:r>
          </a:p>
          <a:p>
            <a:pPr marL="0" indent="0">
              <a:buNone/>
            </a:pP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лицо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он, она, оно	 они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2527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 Antiqua" pitchFamily="18" charset="0"/>
                <a:cs typeface="Times New Roman" panose="02020603050405020304" pitchFamily="18" charset="0"/>
              </a:rPr>
              <a:t>Местоимение</a:t>
            </a:r>
            <a:endParaRPr lang="ru-RU" b="1" i="1" dirty="0"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6655" y="1484784"/>
            <a:ext cx="3822192" cy="4641696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sz="6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н, она, оно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3822192" cy="4425672"/>
          </a:xfrm>
        </p:spPr>
        <p:txBody>
          <a:bodyPr>
            <a:normAutofit/>
          </a:bodyPr>
          <a:lstStyle/>
          <a:p>
            <a:pPr marL="1874520" lvl="6" indent="0">
              <a:buNone/>
            </a:pPr>
            <a:r>
              <a:rPr lang="ru-RU" sz="6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endParaRPr lang="ru-RU" sz="6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4520" lvl="6" indent="0">
              <a:buNone/>
            </a:pP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4520" lvl="6" indent="0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  <a:p>
            <a:pPr marL="1874520" lvl="6" indent="0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  <a:p>
            <a:pPr marL="1874520" lvl="6" indent="0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Book Antiqua" pitchFamily="18" charset="0"/>
              </a:rPr>
              <a:t>Работа с термином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Book Antiqua" pitchFamily="18" charset="0"/>
              </a:rPr>
              <a:t>Слово «МЕСТОИМЕНИЕ» на латыни звучало так – “</a:t>
            </a:r>
            <a:r>
              <a:rPr lang="ru-RU" sz="2800" dirty="0" err="1">
                <a:latin typeface="Book Antiqua" pitchFamily="18" charset="0"/>
              </a:rPr>
              <a:t>pronomen</a:t>
            </a:r>
            <a:r>
              <a:rPr lang="ru-RU" sz="2800" dirty="0">
                <a:latin typeface="Book Antiqua" pitchFamily="18" charset="0"/>
              </a:rPr>
              <a:t>”. Оно состояло из двух слов: предлога про, что в переводе означало «вместо» и существительного </a:t>
            </a:r>
            <a:r>
              <a:rPr lang="ru-RU" sz="2800" dirty="0" err="1">
                <a:latin typeface="Book Antiqua" pitchFamily="18" charset="0"/>
              </a:rPr>
              <a:t>номен</a:t>
            </a:r>
            <a:r>
              <a:rPr lang="ru-RU" sz="2800" dirty="0">
                <a:latin typeface="Book Antiqua" pitchFamily="18" charset="0"/>
              </a:rPr>
              <a:t>, что означало «имя», то есть местоимение буквально означает «вместо имени».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91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88032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Book Antiqua" pitchFamily="18" charset="0"/>
              </a:rPr>
              <a:t>Экология</a:t>
            </a:r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Наука о защите окружающей среды.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15 апреля – День экологии!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3074" name="Picture 2" descr="Школьные картинки и анимации. Коллекц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b="-15880"/>
          <a:stretch/>
        </p:blipFill>
        <p:spPr bwMode="auto">
          <a:xfrm>
            <a:off x="5652120" y="3645024"/>
            <a:ext cx="26642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2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3044031"/>
            <a:ext cx="2186940" cy="1638300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8143816" cy="45696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молодые друзья!</a:t>
            </a:r>
          </a:p>
          <a:p>
            <a:pPr marL="627063" lvl="2" indent="0">
              <a:buNone/>
            </a:pP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хозяева нашей природы, и она для нас кладовая солнца с великими сокровищами жизни. Человеку нужна Родина. И охранять природу – значит охранять Родину.</a:t>
            </a:r>
          </a:p>
          <a:p>
            <a:pPr marL="627063" lvl="2" indent="0">
              <a:buNone/>
            </a:pP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3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М.Пришвин</a:t>
            </a: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Book Antiqua" pitchFamily="18" charset="0"/>
              </a:rPr>
              <a:t>ФИЗМИНУТКА</a:t>
            </a: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300" dirty="0">
                <a:latin typeface="Book Antiqua" pitchFamily="18" charset="0"/>
              </a:rPr>
              <a:t> </a:t>
            </a:r>
            <a:r>
              <a:rPr lang="ru-RU" sz="3300" dirty="0" smtClean="0">
                <a:latin typeface="Book Antiqua" pitchFamily="18" charset="0"/>
              </a:rPr>
              <a:t> Хлопнуть в ладоши, если услышите местоимения.</a:t>
            </a:r>
          </a:p>
          <a:p>
            <a:endParaRPr lang="ru-RU" sz="33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Book Antiqua" pitchFamily="18" charset="0"/>
              </a:rPr>
              <a:t>Если </a:t>
            </a:r>
            <a:r>
              <a:rPr lang="ru-RU" b="1" dirty="0">
                <a:latin typeface="Book Antiqua" pitchFamily="18" charset="0"/>
              </a:rPr>
              <a:t>я сорву цветок,</a:t>
            </a: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Если ты сорвёшь цветок,</a:t>
            </a: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Если он, и я, и ты –</a:t>
            </a: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Если мы сорвём цветы,</a:t>
            </a: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То окажутся пусты</a:t>
            </a: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И деревья, и кусты.</a:t>
            </a: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И не будет красоты,</a:t>
            </a: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И не будет доброты,</a:t>
            </a: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Если только я и ты –</a:t>
            </a:r>
          </a:p>
          <a:p>
            <a:pPr marL="0" indent="0">
              <a:buNone/>
            </a:pPr>
            <a:r>
              <a:rPr lang="ru-RU" b="1" dirty="0">
                <a:latin typeface="Book Antiqua" pitchFamily="18" charset="0"/>
              </a:rPr>
              <a:t>Если мы сорвём цветы. </a:t>
            </a:r>
            <a:endParaRPr lang="ru-RU" b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 Antiqua" pitchFamily="18" charset="0"/>
              </a:rPr>
              <a:t>/</a:t>
            </a:r>
            <a:r>
              <a:rPr lang="ru-RU" b="1" dirty="0" err="1">
                <a:latin typeface="Book Antiqua" pitchFamily="18" charset="0"/>
              </a:rPr>
              <a:t>Т.Собакина</a:t>
            </a:r>
            <a:r>
              <a:rPr lang="ru-RU" b="1" dirty="0">
                <a:latin typeface="Book Antiqua" pitchFamily="18" charset="0"/>
              </a:rPr>
              <a:t>/</a:t>
            </a:r>
          </a:p>
          <a:p>
            <a:endParaRPr lang="ru-RU" dirty="0"/>
          </a:p>
        </p:txBody>
      </p:sp>
      <p:pic>
        <p:nvPicPr>
          <p:cNvPr id="6146" name="Picture 2" descr="В Ивановской области просыпаются первоцветы (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10188"/>
            <a:ext cx="3914775" cy="3347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70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286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урока: Личные местоимения. </vt:lpstr>
      <vt:lpstr>Эпиграф урока</vt:lpstr>
      <vt:lpstr>Презентация PowerPoint</vt:lpstr>
      <vt:lpstr>Местоимение</vt:lpstr>
      <vt:lpstr>Местоимение</vt:lpstr>
      <vt:lpstr>Работа с термином</vt:lpstr>
      <vt:lpstr>Экология Наука о защите окружающей среды. 15 апреля – День экологии!</vt:lpstr>
      <vt:lpstr>Презентация PowerPoint</vt:lpstr>
      <vt:lpstr>ФИЗМИНУТКА </vt:lpstr>
      <vt:lpstr>Проверь себя! </vt:lpstr>
      <vt:lpstr>Пословица – мудрость народная!</vt:lpstr>
      <vt:lpstr> Помните!!!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Личные местоимения. Закрепление</dc:title>
  <dc:creator>FIFA 13</dc:creator>
  <cp:lastModifiedBy>Пользователь</cp:lastModifiedBy>
  <cp:revision>37</cp:revision>
  <dcterms:created xsi:type="dcterms:W3CDTF">2017-04-05T07:18:15Z</dcterms:created>
  <dcterms:modified xsi:type="dcterms:W3CDTF">2022-01-24T03:06:56Z</dcterms:modified>
</cp:coreProperties>
</file>